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sldIdLst>
    <p:sldId id="256" r:id="rId5"/>
    <p:sldId id="312" r:id="rId6"/>
    <p:sldId id="348" r:id="rId7"/>
    <p:sldId id="293" r:id="rId8"/>
    <p:sldId id="320" r:id="rId9"/>
    <p:sldId id="301" r:id="rId10"/>
    <p:sldId id="329" r:id="rId11"/>
    <p:sldId id="349" r:id="rId12"/>
    <p:sldId id="350" r:id="rId13"/>
    <p:sldId id="305" r:id="rId14"/>
    <p:sldId id="307" r:id="rId15"/>
    <p:sldId id="351" r:id="rId16"/>
    <p:sldId id="315" r:id="rId17"/>
    <p:sldId id="316" r:id="rId18"/>
    <p:sldId id="355" r:id="rId19"/>
    <p:sldId id="356" r:id="rId20"/>
    <p:sldId id="354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8"/>
    <p:restoredTop sz="84928"/>
  </p:normalViewPr>
  <p:slideViewPr>
    <p:cSldViewPr snapToGrid="0">
      <p:cViewPr varScale="1">
        <p:scale>
          <a:sx n="135" d="100"/>
          <a:sy n="135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48457" y="2905507"/>
            <a:ext cx="11084827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install”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		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pandas==0.20.3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conda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 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786335"/>
            <a:ext cx="11903242" cy="1376006"/>
            <a:chOff x="648457" y="2915675"/>
            <a:chExt cx="10895086" cy="1995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15675"/>
              <a:ext cx="10633601" cy="11579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--name </a:t>
              </a:r>
              <a:r>
                <a:rPr lang="en-US" sz="1800" dirty="0" err="1">
                  <a:latin typeface="Monaco" pitchFamily="2" charset="77"/>
                </a:rPr>
                <a:t>myfirst_env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and Blanca: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</a:t>
            </a:r>
            <a:r>
              <a:rPr lang="en-US" sz="2800" dirty="0" err="1">
                <a:latin typeface="Century Gothic" panose="020B0502020202020204" pitchFamily="34" charset="0"/>
              </a:rPr>
              <a:t>Spack</a:t>
            </a:r>
            <a:r>
              <a:rPr lang="en-US" sz="2800" dirty="0">
                <a:latin typeface="Century Gothic" panose="020B0502020202020204" pitchFamily="34" charset="0"/>
              </a:rPr>
              <a:t>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What are </a:t>
            </a:r>
            <a:r>
              <a:rPr lang="en-US" sz="4400" dirty="0" err="1">
                <a:latin typeface="Century Gothic" panose="020B0502020202020204" pitchFamily="34" charset="0"/>
              </a:rPr>
              <a:t>Conda</a:t>
            </a:r>
            <a:r>
              <a:rPr lang="en-US" sz="4400" dirty="0">
                <a:latin typeface="Century Gothic" panose="020B0502020202020204" pitchFamily="34" charset="0"/>
              </a:rPr>
              <a:t> and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4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Setting up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for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D554-4E91-43A6-7EE4-AF0A50EF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Create a new ~/.</a:t>
            </a:r>
            <a:r>
              <a:rPr lang="en-US" sz="2400" dirty="0" err="1">
                <a:latin typeface="Century Gothic" panose="020B0502020202020204" pitchFamily="34" charset="0"/>
              </a:rPr>
              <a:t>condarc</a:t>
            </a:r>
            <a:r>
              <a:rPr lang="en-US" sz="2400" dirty="0">
                <a:latin typeface="Century Gothic" panose="020B0502020202020204" pitchFamily="34" charset="0"/>
              </a:rPr>
              <a:t> configuration file in your editor: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Paste the following text in the file: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Save and exit the editor by typing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CTRL-o</a:t>
            </a:r>
            <a:r>
              <a:rPr lang="en-US" sz="2400" dirty="0">
                <a:latin typeface="Century Gothic" panose="020B0502020202020204" pitchFamily="34" charset="0"/>
              </a:rPr>
              <a:t> then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CTRL-x</a:t>
            </a: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8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nano ~/.</a:t>
              </a:r>
              <a:r>
                <a:rPr lang="en-US" dirty="0" err="1">
                  <a:latin typeface="Monaco" pitchFamily="2" charset="77"/>
                </a:rPr>
                <a:t>condarc</a:t>
              </a:r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441C5-AF50-26F3-C8AA-0E7807DD1EC8}"/>
              </a:ext>
            </a:extLst>
          </p:cNvPr>
          <p:cNvGrpSpPr/>
          <p:nvPr/>
        </p:nvGrpSpPr>
        <p:grpSpPr>
          <a:xfrm>
            <a:off x="944192" y="3401693"/>
            <a:ext cx="9717025" cy="1763865"/>
            <a:chOff x="1863084" y="4469527"/>
            <a:chExt cx="9717025" cy="14133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78783-07BC-3548-A19D-1A180450C91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D51791-28E4-2334-0BC0-ECB9C9FFE75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9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activate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5"/>
            <a:ext cx="9717025" cy="2326272"/>
            <a:chOff x="1863084" y="4469527"/>
            <a:chExt cx="9717025" cy="18839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1211</Words>
  <Application>Microsoft Macintosh PowerPoint</Application>
  <PresentationFormat>Widescreen</PresentationFormat>
  <Paragraphs>216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Cambria Math</vt:lpstr>
      <vt:lpstr>Century Gothic</vt:lpstr>
      <vt:lpstr>Monaco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CURC Systems</vt:lpstr>
      <vt:lpstr>What are Conda and Mamba?</vt:lpstr>
      <vt:lpstr>Logging into CU Research Computing</vt:lpstr>
      <vt:lpstr>Setting up Conda for the first time</vt:lpstr>
      <vt:lpstr>Start a session and activate conda</vt:lpstr>
      <vt:lpstr>Create your first conda environment!</vt:lpstr>
      <vt:lpstr>Install packages with “conda install”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21</cp:revision>
  <dcterms:created xsi:type="dcterms:W3CDTF">2023-01-13T17:07:22Z</dcterms:created>
  <dcterms:modified xsi:type="dcterms:W3CDTF">2024-09-17T17:12:12Z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